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00"/>
    <a:srgbClr val="CC3300"/>
    <a:srgbClr val="00CC00"/>
    <a:srgbClr val="CC0000"/>
    <a:srgbClr val="666633"/>
    <a:srgbClr val="9900FF"/>
    <a:srgbClr val="33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241" autoAdjust="0"/>
    <p:restoredTop sz="95401" autoAdjust="0"/>
  </p:normalViewPr>
  <p:slideViewPr>
    <p:cSldViewPr>
      <p:cViewPr varScale="1">
        <p:scale>
          <a:sx n="105" d="100"/>
          <a:sy n="105" d="100"/>
        </p:scale>
        <p:origin x="187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/>
            </a:lvl1pPr>
          </a:lstStyle>
          <a:p>
            <a:pPr>
              <a:defRPr/>
            </a:pPr>
            <a:fld id="{19D6CC84-D301-46CC-9593-17A644B4D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895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D3C4011-B687-4BA1-A6AD-304F28917CDA}" type="datetimeFigureOut">
              <a:rPr lang="en-US"/>
              <a:pPr>
                <a:defRPr/>
              </a:pPr>
              <a:t>6/21/2023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AE88701-A7C7-46A2-B297-E884E91EED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121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My</a:t>
            </a:r>
            <a:r>
              <a:rPr lang="en-US" altLang="en-US" baseline="0" dirty="0"/>
              <a:t> list of do’s and </a:t>
            </a:r>
            <a:r>
              <a:rPr lang="en-US" altLang="en-US" baseline="0" dirty="0" err="1"/>
              <a:t>don’t’s</a:t>
            </a: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C45B13-FB20-44A8-B9A1-8301FCB356B4}" type="slidenum">
              <a:rPr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9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0B2E5-6B96-4F31-A536-A10E760D5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34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FCAD3-380F-4628-B3EC-9FE895663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06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A9AAC-618E-4CC9-93F4-46B69179C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48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6FCDA-6F08-4067-9822-7507B44A7F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73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76E4C-2E97-48EB-8754-C353332B6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73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26207-56D8-4BC3-A78C-157E1DE28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19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AD13B-E9D3-4734-B669-131F38ECA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19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1B418-2E5C-45B5-8500-AC68FC390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14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1E5D9-195B-4915-9460-41BE0E3704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1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5221-9CE9-44E1-8F8A-0890366C5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2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23DD8-08E2-4C4F-8AD1-A6D7E5C29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09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DC598D88-901B-445D-9720-E65E75FA6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229600" cy="1470025"/>
          </a:xfrm>
        </p:spPr>
        <p:txBody>
          <a:bodyPr/>
          <a:lstStyle/>
          <a:p>
            <a:r>
              <a:rPr lang="en-US" altLang="en-US" sz="4800" b="1" dirty="0">
                <a:solidFill>
                  <a:srgbClr val="336600"/>
                </a:solidFill>
              </a:rPr>
              <a:t>Tracing a Chicago</a:t>
            </a:r>
            <a:br>
              <a:rPr lang="en-US" altLang="en-US" sz="4800" b="1" dirty="0">
                <a:solidFill>
                  <a:srgbClr val="336600"/>
                </a:solidFill>
              </a:rPr>
            </a:br>
            <a:r>
              <a:rPr lang="en-US" altLang="en-US" sz="4800" b="1" dirty="0">
                <a:solidFill>
                  <a:srgbClr val="336600"/>
                </a:solidFill>
              </a:rPr>
              <a:t>Family’s Roots</a:t>
            </a:r>
          </a:p>
        </p:txBody>
      </p:sp>
      <p:pic>
        <p:nvPicPr>
          <p:cNvPr id="4099" name="Picture 4" descr="KGK Boat Outing 2005 2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9800"/>
            <a:ext cx="5410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533400" y="5638800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A Case Study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Tracing a Chicago Family’s Roots</vt:lpstr>
    </vt:vector>
  </TitlesOfParts>
  <Company>Kral Goodenough Kral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CHICAGO AREA RESEARCH</dc:title>
  <dc:creator>Aunt Moe</dc:creator>
  <cp:lastModifiedBy>Maureen Brady</cp:lastModifiedBy>
  <cp:revision>166</cp:revision>
  <cp:lastPrinted>2015-03-26T22:59:38Z</cp:lastPrinted>
  <dcterms:created xsi:type="dcterms:W3CDTF">2007-07-09T19:54:16Z</dcterms:created>
  <dcterms:modified xsi:type="dcterms:W3CDTF">2023-06-21T18:24:43Z</dcterms:modified>
</cp:coreProperties>
</file>